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7" r:id="rId4"/>
    <p:sldMasterId id="2147483702" r:id="rId5"/>
    <p:sldMasterId id="2147483684" r:id="rId6"/>
  </p:sldMasterIdLst>
  <p:notesMasterIdLst>
    <p:notesMasterId r:id="rId28"/>
  </p:notesMasterIdLst>
  <p:handoutMasterIdLst>
    <p:handoutMasterId r:id="rId29"/>
  </p:handoutMasterIdLst>
  <p:sldIdLst>
    <p:sldId id="261" r:id="rId7"/>
    <p:sldId id="268" r:id="rId8"/>
    <p:sldId id="269" r:id="rId9"/>
    <p:sldId id="262" r:id="rId10"/>
    <p:sldId id="275" r:id="rId11"/>
    <p:sldId id="277" r:id="rId12"/>
    <p:sldId id="278" r:id="rId13"/>
    <p:sldId id="281" r:id="rId14"/>
    <p:sldId id="293" r:id="rId15"/>
    <p:sldId id="294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A47"/>
    <a:srgbClr val="346297"/>
    <a:srgbClr val="FFFFFF"/>
    <a:srgbClr val="000000"/>
    <a:srgbClr val="3B2B46"/>
    <a:srgbClr val="346296"/>
    <a:srgbClr val="E64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47174-1839-428C-8BB0-7598569A1562}" v="48" dt="2025-08-27T12:25:49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83585" autoAdjust="0"/>
  </p:normalViewPr>
  <p:slideViewPr>
    <p:cSldViewPr snapToGrid="0">
      <p:cViewPr>
        <p:scale>
          <a:sx n="50" d="100"/>
          <a:sy n="50" d="100"/>
        </p:scale>
        <p:origin x="2160" y="1020"/>
      </p:cViewPr>
      <p:guideLst/>
    </p:cSldViewPr>
  </p:slideViewPr>
  <p:outlineViewPr>
    <p:cViewPr>
      <p:scale>
        <a:sx n="33" d="100"/>
        <a:sy n="33" d="100"/>
      </p:scale>
      <p:origin x="0" y="-154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158"/>
    </p:cViewPr>
  </p:sorterViewPr>
  <p:notesViewPr>
    <p:cSldViewPr snapToGrid="0">
      <p:cViewPr>
        <p:scale>
          <a:sx n="75" d="100"/>
          <a:sy n="75" d="100"/>
        </p:scale>
        <p:origin x="4092" y="8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oy Dubreuil" userId="36186b9b-dc71-47e0-bff2-bd95e619117d" providerId="ADAL" clId="{AA47EB80-0D1A-409F-B93D-B69A26BA94F4}"/>
    <pc:docChg chg="mod">
      <pc:chgData name="Geoffroy Dubreuil" userId="36186b9b-dc71-47e0-bff2-bd95e619117d" providerId="ADAL" clId="{AA47EB80-0D1A-409F-B93D-B69A26BA94F4}" dt="2025-03-28T08:13:37.225" v="0"/>
      <pc:docMkLst>
        <pc:docMk/>
      </pc:docMkLst>
    </pc:docChg>
  </pc:docChgLst>
  <pc:docChgLst>
    <pc:chgData name="Geoffroy Dubreuil" userId="36186b9b-dc71-47e0-bff2-bd95e619117d" providerId="ADAL" clId="{25C47174-1839-428C-8BB0-7598569A1562}"/>
    <pc:docChg chg="undo custSel modSld delMainMaster modMainMaster">
      <pc:chgData name="Geoffroy Dubreuil" userId="36186b9b-dc71-47e0-bff2-bd95e619117d" providerId="ADAL" clId="{25C47174-1839-428C-8BB0-7598569A1562}" dt="2025-08-27T12:26:03.844" v="216" actId="255"/>
      <pc:docMkLst>
        <pc:docMk/>
      </pc:docMkLst>
      <pc:sldChg chg="addSp delSp modSp mod modClrScheme chgLayout">
        <pc:chgData name="Geoffroy Dubreuil" userId="36186b9b-dc71-47e0-bff2-bd95e619117d" providerId="ADAL" clId="{25C47174-1839-428C-8BB0-7598569A1562}" dt="2025-08-27T12:26:03.844" v="216" actId="255"/>
        <pc:sldMkLst>
          <pc:docMk/>
          <pc:sldMk cId="3984835757" sldId="261"/>
        </pc:sldMkLst>
        <pc:spChg chg="del mod ord">
          <ac:chgData name="Geoffroy Dubreuil" userId="36186b9b-dc71-47e0-bff2-bd95e619117d" providerId="ADAL" clId="{25C47174-1839-428C-8BB0-7598569A1562}" dt="2025-08-27T12:20:36.100" v="79" actId="478"/>
          <ac:spMkLst>
            <pc:docMk/>
            <pc:sldMk cId="3984835757" sldId="261"/>
            <ac:spMk id="4" creationId="{D531CB4D-40EE-4CEA-4C1F-A86C158A8A50}"/>
          </ac:spMkLst>
        </pc:spChg>
        <pc:spChg chg="add del mod">
          <ac:chgData name="Geoffroy Dubreuil" userId="36186b9b-dc71-47e0-bff2-bd95e619117d" providerId="ADAL" clId="{25C47174-1839-428C-8BB0-7598569A1562}" dt="2025-08-27T12:23:33.003" v="131" actId="478"/>
          <ac:spMkLst>
            <pc:docMk/>
            <pc:sldMk cId="3984835757" sldId="261"/>
            <ac:spMk id="11" creationId="{769DC5A2-983D-6205-8148-8551FFE052D1}"/>
          </ac:spMkLst>
        </pc:spChg>
        <pc:spChg chg="add del mod">
          <ac:chgData name="Geoffroy Dubreuil" userId="36186b9b-dc71-47e0-bff2-bd95e619117d" providerId="ADAL" clId="{25C47174-1839-428C-8BB0-7598569A1562}" dt="2025-08-27T12:24:56.599" v="169" actId="478"/>
          <ac:spMkLst>
            <pc:docMk/>
            <pc:sldMk cId="3984835757" sldId="261"/>
            <ac:spMk id="12" creationId="{2D3B90B5-5BA4-7ECA-631C-991085C5C3C9}"/>
          </ac:spMkLst>
        </pc:spChg>
        <pc:spChg chg="add del mod">
          <ac:chgData name="Geoffroy Dubreuil" userId="36186b9b-dc71-47e0-bff2-bd95e619117d" providerId="ADAL" clId="{25C47174-1839-428C-8BB0-7598569A1562}" dt="2025-08-27T12:25:09.033" v="171" actId="478"/>
          <ac:spMkLst>
            <pc:docMk/>
            <pc:sldMk cId="3984835757" sldId="261"/>
            <ac:spMk id="14" creationId="{ACAEC46F-DB60-A00D-C068-2EF639C0E621}"/>
          </ac:spMkLst>
        </pc:spChg>
        <pc:spChg chg="add mod">
          <ac:chgData name="Geoffroy Dubreuil" userId="36186b9b-dc71-47e0-bff2-bd95e619117d" providerId="ADAL" clId="{25C47174-1839-428C-8BB0-7598569A1562}" dt="2025-08-27T12:25:45.381" v="194" actId="1076"/>
          <ac:spMkLst>
            <pc:docMk/>
            <pc:sldMk cId="3984835757" sldId="261"/>
            <ac:spMk id="15" creationId="{5FE53CDD-4D12-4062-EEA0-074376BEA7E1}"/>
          </ac:spMkLst>
        </pc:spChg>
        <pc:spChg chg="add mod">
          <ac:chgData name="Geoffroy Dubreuil" userId="36186b9b-dc71-47e0-bff2-bd95e619117d" providerId="ADAL" clId="{25C47174-1839-428C-8BB0-7598569A1562}" dt="2025-08-27T12:26:03.844" v="216" actId="255"/>
          <ac:spMkLst>
            <pc:docMk/>
            <pc:sldMk cId="3984835757" sldId="261"/>
            <ac:spMk id="16" creationId="{70E8CB04-5707-AB8C-96B1-FE18C2A6D103}"/>
          </ac:spMkLst>
        </pc:spChg>
        <pc:picChg chg="del">
          <ac:chgData name="Geoffroy Dubreuil" userId="36186b9b-dc71-47e0-bff2-bd95e619117d" providerId="ADAL" clId="{25C47174-1839-428C-8BB0-7598569A1562}" dt="2025-08-27T12:08:32.706" v="24" actId="478"/>
          <ac:picMkLst>
            <pc:docMk/>
            <pc:sldMk cId="3984835757" sldId="261"/>
            <ac:picMk id="2" creationId="{7055FC4D-305C-B66C-BD15-95904A343D21}"/>
          </ac:picMkLst>
        </pc:picChg>
        <pc:picChg chg="add del">
          <ac:chgData name="Geoffroy Dubreuil" userId="36186b9b-dc71-47e0-bff2-bd95e619117d" providerId="ADAL" clId="{25C47174-1839-428C-8BB0-7598569A1562}" dt="2025-08-27T12:11:48.305" v="34" actId="22"/>
          <ac:picMkLst>
            <pc:docMk/>
            <pc:sldMk cId="3984835757" sldId="261"/>
            <ac:picMk id="5" creationId="{28AB6BD6-F920-9831-8DE4-5ED90370FE23}"/>
          </ac:picMkLst>
        </pc:picChg>
        <pc:picChg chg="add del mod">
          <ac:chgData name="Geoffroy Dubreuil" userId="36186b9b-dc71-47e0-bff2-bd95e619117d" providerId="ADAL" clId="{25C47174-1839-428C-8BB0-7598569A1562}" dt="2025-08-27T12:13:15.814" v="45" actId="21"/>
          <ac:picMkLst>
            <pc:docMk/>
            <pc:sldMk cId="3984835757" sldId="261"/>
            <ac:picMk id="7" creationId="{8855A13C-B185-59C7-9FB6-350F4BDD1323}"/>
          </ac:picMkLst>
        </pc:picChg>
        <pc:picChg chg="add mod">
          <ac:chgData name="Geoffroy Dubreuil" userId="36186b9b-dc71-47e0-bff2-bd95e619117d" providerId="ADAL" clId="{25C47174-1839-428C-8BB0-7598569A1562}" dt="2025-08-27T12:12:32.708" v="41"/>
          <ac:picMkLst>
            <pc:docMk/>
            <pc:sldMk cId="3984835757" sldId="261"/>
            <ac:picMk id="8" creationId="{BE3D874A-FEA9-1A88-0452-898DEC8C5CB7}"/>
          </ac:picMkLst>
        </pc:picChg>
        <pc:picChg chg="add del mod">
          <ac:chgData name="Geoffroy Dubreuil" userId="36186b9b-dc71-47e0-bff2-bd95e619117d" providerId="ADAL" clId="{25C47174-1839-428C-8BB0-7598569A1562}" dt="2025-08-27T12:13:15.814" v="45" actId="21"/>
          <ac:picMkLst>
            <pc:docMk/>
            <pc:sldMk cId="3984835757" sldId="261"/>
            <ac:picMk id="9" creationId="{96B847A3-B398-8DC2-1527-4B5BDACFF3C2}"/>
          </ac:picMkLst>
        </pc:picChg>
      </pc:sldChg>
      <pc:sldChg chg="mod modClrScheme chgLayout">
        <pc:chgData name="Geoffroy Dubreuil" userId="36186b9b-dc71-47e0-bff2-bd95e619117d" providerId="ADAL" clId="{25C47174-1839-428C-8BB0-7598569A1562}" dt="2025-08-27T12:16:55.999" v="65" actId="700"/>
        <pc:sldMkLst>
          <pc:docMk/>
          <pc:sldMk cId="3944547329" sldId="277"/>
        </pc:sldMkLst>
      </pc:sldChg>
      <pc:sldMasterChg chg="addSp delSp modSp mod">
        <pc:chgData name="Geoffroy Dubreuil" userId="36186b9b-dc71-47e0-bff2-bd95e619117d" providerId="ADAL" clId="{25C47174-1839-428C-8BB0-7598569A1562}" dt="2025-08-27T12:16:12.601" v="64" actId="1076"/>
        <pc:sldMasterMkLst>
          <pc:docMk/>
          <pc:sldMasterMk cId="2577699735" sldId="2147483684"/>
        </pc:sldMasterMkLst>
        <pc:spChg chg="del">
          <ac:chgData name="Geoffroy Dubreuil" userId="36186b9b-dc71-47e0-bff2-bd95e619117d" providerId="ADAL" clId="{25C47174-1839-428C-8BB0-7598569A1562}" dt="2025-08-27T12:06:27.346" v="8" actId="478"/>
          <ac:spMkLst>
            <pc:docMk/>
            <pc:sldMasterMk cId="2577699735" sldId="2147483684"/>
            <ac:spMk id="10" creationId="{6122872C-58E4-4D8E-43AD-82C6D51A6C2A}"/>
          </ac:spMkLst>
        </pc:spChg>
        <pc:picChg chg="del">
          <ac:chgData name="Geoffroy Dubreuil" userId="36186b9b-dc71-47e0-bff2-bd95e619117d" providerId="ADAL" clId="{25C47174-1839-428C-8BB0-7598569A1562}" dt="2025-08-27T12:08:05.788" v="21" actId="478"/>
          <ac:picMkLst>
            <pc:docMk/>
            <pc:sldMasterMk cId="2577699735" sldId="2147483684"/>
            <ac:picMk id="4" creationId="{4AFD84EB-825F-DBF4-B9C0-420AB1263EFD}"/>
          </ac:picMkLst>
        </pc:picChg>
        <pc:picChg chg="del">
          <ac:chgData name="Geoffroy Dubreuil" userId="36186b9b-dc71-47e0-bff2-bd95e619117d" providerId="ADAL" clId="{25C47174-1839-428C-8BB0-7598569A1562}" dt="2025-08-27T12:08:06.238" v="22" actId="478"/>
          <ac:picMkLst>
            <pc:docMk/>
            <pc:sldMasterMk cId="2577699735" sldId="2147483684"/>
            <ac:picMk id="5" creationId="{41E5109A-80A9-F4DC-8ABE-2BCE65E50552}"/>
          </ac:picMkLst>
        </pc:picChg>
        <pc:picChg chg="del">
          <ac:chgData name="Geoffroy Dubreuil" userId="36186b9b-dc71-47e0-bff2-bd95e619117d" providerId="ADAL" clId="{25C47174-1839-428C-8BB0-7598569A1562}" dt="2025-08-27T12:06:29.093" v="11" actId="478"/>
          <ac:picMkLst>
            <pc:docMk/>
            <pc:sldMasterMk cId="2577699735" sldId="2147483684"/>
            <ac:picMk id="8" creationId="{846DF7CA-8F28-2C27-EBC8-C589FBC9816B}"/>
          </ac:picMkLst>
        </pc:picChg>
        <pc:picChg chg="add del mod">
          <ac:chgData name="Geoffroy Dubreuil" userId="36186b9b-dc71-47e0-bff2-bd95e619117d" providerId="ADAL" clId="{25C47174-1839-428C-8BB0-7598569A1562}" dt="2025-08-27T12:08:04.250" v="20" actId="21"/>
          <ac:picMkLst>
            <pc:docMk/>
            <pc:sldMasterMk cId="2577699735" sldId="2147483684"/>
            <ac:picMk id="9" creationId="{23923F26-3633-3658-FBAA-58DB9A0584B5}"/>
          </ac:picMkLst>
        </pc:picChg>
        <pc:picChg chg="del">
          <ac:chgData name="Geoffroy Dubreuil" userId="36186b9b-dc71-47e0-bff2-bd95e619117d" providerId="ADAL" clId="{25C47174-1839-428C-8BB0-7598569A1562}" dt="2025-08-27T12:06:25.661" v="7" actId="478"/>
          <ac:picMkLst>
            <pc:docMk/>
            <pc:sldMasterMk cId="2577699735" sldId="2147483684"/>
            <ac:picMk id="11" creationId="{8F580B04-0A71-F403-17DA-BF3F734827E2}"/>
          </ac:picMkLst>
        </pc:picChg>
        <pc:picChg chg="add del mod">
          <ac:chgData name="Geoffroy Dubreuil" userId="36186b9b-dc71-47e0-bff2-bd95e619117d" providerId="ADAL" clId="{25C47174-1839-428C-8BB0-7598569A1562}" dt="2025-08-27T12:13:49.300" v="48" actId="478"/>
          <ac:picMkLst>
            <pc:docMk/>
            <pc:sldMasterMk cId="2577699735" sldId="2147483684"/>
            <ac:picMk id="12" creationId="{23923F26-3633-3658-FBAA-58DB9A0584B5}"/>
          </ac:picMkLst>
        </pc:picChg>
        <pc:picChg chg="del">
          <ac:chgData name="Geoffroy Dubreuil" userId="36186b9b-dc71-47e0-bff2-bd95e619117d" providerId="ADAL" clId="{25C47174-1839-428C-8BB0-7598569A1562}" dt="2025-08-27T12:06:28.596" v="10" actId="478"/>
          <ac:picMkLst>
            <pc:docMk/>
            <pc:sldMasterMk cId="2577699735" sldId="2147483684"/>
            <ac:picMk id="13" creationId="{81201337-FFF7-4755-AEAF-7F9345F4D0F1}"/>
          </ac:picMkLst>
        </pc:picChg>
        <pc:picChg chg="add del mod">
          <ac:chgData name="Geoffroy Dubreuil" userId="36186b9b-dc71-47e0-bff2-bd95e619117d" providerId="ADAL" clId="{25C47174-1839-428C-8BB0-7598569A1562}" dt="2025-08-27T12:13:56.975" v="51" actId="478"/>
          <ac:picMkLst>
            <pc:docMk/>
            <pc:sldMasterMk cId="2577699735" sldId="2147483684"/>
            <ac:picMk id="14" creationId="{8855A13C-B185-59C7-9FB6-350F4BDD1323}"/>
          </ac:picMkLst>
        </pc:picChg>
        <pc:picChg chg="del">
          <ac:chgData name="Geoffroy Dubreuil" userId="36186b9b-dc71-47e0-bff2-bd95e619117d" providerId="ADAL" clId="{25C47174-1839-428C-8BB0-7598569A1562}" dt="2025-08-27T12:06:28.080" v="9" actId="478"/>
          <ac:picMkLst>
            <pc:docMk/>
            <pc:sldMasterMk cId="2577699735" sldId="2147483684"/>
            <ac:picMk id="15" creationId="{BC2720D7-9A93-09EA-D3E2-FDFCD95BAB19}"/>
          </ac:picMkLst>
        </pc:picChg>
        <pc:picChg chg="add mod">
          <ac:chgData name="Geoffroy Dubreuil" userId="36186b9b-dc71-47e0-bff2-bd95e619117d" providerId="ADAL" clId="{25C47174-1839-428C-8BB0-7598569A1562}" dt="2025-08-27T12:16:12.601" v="64" actId="1076"/>
          <ac:picMkLst>
            <pc:docMk/>
            <pc:sldMasterMk cId="2577699735" sldId="2147483684"/>
            <ac:picMk id="16" creationId="{96B847A3-B398-8DC2-1527-4B5BDACFF3C2}"/>
          </ac:picMkLst>
        </pc:picChg>
        <pc:picChg chg="del">
          <ac:chgData name="Geoffroy Dubreuil" userId="36186b9b-dc71-47e0-bff2-bd95e619117d" providerId="ADAL" clId="{25C47174-1839-428C-8BB0-7598569A1562}" dt="2025-08-27T12:06:29.686" v="12" actId="478"/>
          <ac:picMkLst>
            <pc:docMk/>
            <pc:sldMasterMk cId="2577699735" sldId="2147483684"/>
            <ac:picMk id="17" creationId="{F1EB9056-7487-39DC-8BDE-294705E52418}"/>
          </ac:picMkLst>
        </pc:picChg>
      </pc:sldMasterChg>
      <pc:sldMasterChg chg="delSp del mod">
        <pc:chgData name="Geoffroy Dubreuil" userId="36186b9b-dc71-47e0-bff2-bd95e619117d" providerId="ADAL" clId="{25C47174-1839-428C-8BB0-7598569A1562}" dt="2025-08-27T12:06:21.641" v="6" actId="2696"/>
        <pc:sldMasterMkLst>
          <pc:docMk/>
          <pc:sldMasterMk cId="1520531744" sldId="2147483695"/>
        </pc:sldMasterMkLst>
        <pc:spChg chg="del">
          <ac:chgData name="Geoffroy Dubreuil" userId="36186b9b-dc71-47e0-bff2-bd95e619117d" providerId="ADAL" clId="{25C47174-1839-428C-8BB0-7598569A1562}" dt="2025-08-27T12:06:14.449" v="1" actId="478"/>
          <ac:spMkLst>
            <pc:docMk/>
            <pc:sldMasterMk cId="1520531744" sldId="2147483695"/>
            <ac:spMk id="9" creationId="{23A9783D-3390-2C6C-10C7-123B0E0D4E9D}"/>
          </ac:spMkLst>
        </pc:spChg>
        <pc:picChg chg="del">
          <ac:chgData name="Geoffroy Dubreuil" userId="36186b9b-dc71-47e0-bff2-bd95e619117d" providerId="ADAL" clId="{25C47174-1839-428C-8BB0-7598569A1562}" dt="2025-08-27T12:06:12.507" v="0" actId="478"/>
          <ac:picMkLst>
            <pc:docMk/>
            <pc:sldMasterMk cId="1520531744" sldId="2147483695"/>
            <ac:picMk id="2" creationId="{EC42AD5F-B6B5-8DD5-EE15-B684945B5727}"/>
          </ac:picMkLst>
        </pc:picChg>
        <pc:picChg chg="del">
          <ac:chgData name="Geoffroy Dubreuil" userId="36186b9b-dc71-47e0-bff2-bd95e619117d" providerId="ADAL" clId="{25C47174-1839-428C-8BB0-7598569A1562}" dt="2025-08-27T12:06:16.648" v="4" actId="478"/>
          <ac:picMkLst>
            <pc:docMk/>
            <pc:sldMasterMk cId="1520531744" sldId="2147483695"/>
            <ac:picMk id="4" creationId="{258BDD72-13E1-4604-4FCB-EEE5920FF336}"/>
          </ac:picMkLst>
        </pc:picChg>
        <pc:picChg chg="del">
          <ac:chgData name="Geoffroy Dubreuil" userId="36186b9b-dc71-47e0-bff2-bd95e619117d" providerId="ADAL" clId="{25C47174-1839-428C-8BB0-7598569A1562}" dt="2025-08-27T12:06:15.984" v="3" actId="478"/>
          <ac:picMkLst>
            <pc:docMk/>
            <pc:sldMasterMk cId="1520531744" sldId="2147483695"/>
            <ac:picMk id="5" creationId="{6C6441D7-7489-D337-4AC4-6B48BB130C96}"/>
          </ac:picMkLst>
        </pc:picChg>
        <pc:picChg chg="del">
          <ac:chgData name="Geoffroy Dubreuil" userId="36186b9b-dc71-47e0-bff2-bd95e619117d" providerId="ADAL" clId="{25C47174-1839-428C-8BB0-7598569A1562}" dt="2025-08-27T12:06:15.524" v="2" actId="478"/>
          <ac:picMkLst>
            <pc:docMk/>
            <pc:sldMasterMk cId="1520531744" sldId="2147483695"/>
            <ac:picMk id="6" creationId="{F0F21527-BE75-4B12-2B2C-320F9FE4A8AC}"/>
          </ac:picMkLst>
        </pc:picChg>
        <pc:picChg chg="del">
          <ac:chgData name="Geoffroy Dubreuil" userId="36186b9b-dc71-47e0-bff2-bd95e619117d" providerId="ADAL" clId="{25C47174-1839-428C-8BB0-7598569A1562}" dt="2025-08-27T12:06:17.160" v="5" actId="478"/>
          <ac:picMkLst>
            <pc:docMk/>
            <pc:sldMasterMk cId="1520531744" sldId="2147483695"/>
            <ac:picMk id="8" creationId="{5DC0A073-DDE4-2D81-225C-AA65C350E828}"/>
          </ac:picMkLst>
        </pc:picChg>
      </pc:sldMasterChg>
      <pc:sldMasterChg chg="addSp delSp modSp mod">
        <pc:chgData name="Geoffroy Dubreuil" userId="36186b9b-dc71-47e0-bff2-bd95e619117d" providerId="ADAL" clId="{25C47174-1839-428C-8BB0-7598569A1562}" dt="2025-08-27T12:15:42.809" v="61" actId="478"/>
        <pc:sldMasterMkLst>
          <pc:docMk/>
          <pc:sldMasterMk cId="2018877621" sldId="2147483697"/>
        </pc:sldMasterMkLst>
        <pc:spChg chg="del">
          <ac:chgData name="Geoffroy Dubreuil" userId="36186b9b-dc71-47e0-bff2-bd95e619117d" providerId="ADAL" clId="{25C47174-1839-428C-8BB0-7598569A1562}" dt="2025-08-27T12:14:29.500" v="55" actId="478"/>
          <ac:spMkLst>
            <pc:docMk/>
            <pc:sldMasterMk cId="2018877621" sldId="2147483697"/>
            <ac:spMk id="7" creationId="{427B60B6-58D4-7B9F-C29A-CE66AF93F596}"/>
          </ac:spMkLst>
        </pc:spChg>
        <pc:picChg chg="add del mod">
          <ac:chgData name="Geoffroy Dubreuil" userId="36186b9b-dc71-47e0-bff2-bd95e619117d" providerId="ADAL" clId="{25C47174-1839-428C-8BB0-7598569A1562}" dt="2025-08-27T12:14:29.500" v="55" actId="478"/>
          <ac:picMkLst>
            <pc:docMk/>
            <pc:sldMasterMk cId="2018877621" sldId="2147483697"/>
            <ac:picMk id="2" creationId="{ACC59E9D-7108-4851-F451-188DD02D9630}"/>
          </ac:picMkLst>
        </pc:picChg>
        <pc:picChg chg="add del mod">
          <ac:chgData name="Geoffroy Dubreuil" userId="36186b9b-dc71-47e0-bff2-bd95e619117d" providerId="ADAL" clId="{25C47174-1839-428C-8BB0-7598569A1562}" dt="2025-08-27T12:15:42.809" v="61" actId="478"/>
          <ac:picMkLst>
            <pc:docMk/>
            <pc:sldMasterMk cId="2018877621" sldId="2147483697"/>
            <ac:picMk id="3" creationId="{8DEC60D7-942A-B3A3-0948-963BA41826C8}"/>
          </ac:picMkLst>
        </pc:picChg>
      </pc:sldMasterChg>
      <pc:sldMasterChg chg="delSp modSp mod modSldLayout">
        <pc:chgData name="Geoffroy Dubreuil" userId="36186b9b-dc71-47e0-bff2-bd95e619117d" providerId="ADAL" clId="{25C47174-1839-428C-8BB0-7598569A1562}" dt="2025-08-27T12:25:03.643" v="170" actId="478"/>
        <pc:sldMasterMkLst>
          <pc:docMk/>
          <pc:sldMasterMk cId="3909249680" sldId="2147483702"/>
        </pc:sldMasterMkLst>
        <pc:spChg chg="del">
          <ac:chgData name="Geoffroy Dubreuil" userId="36186b9b-dc71-47e0-bff2-bd95e619117d" providerId="ADAL" clId="{25C47174-1839-428C-8BB0-7598569A1562}" dt="2025-08-27T12:19:15.760" v="67" actId="478"/>
          <ac:spMkLst>
            <pc:docMk/>
            <pc:sldMasterMk cId="3909249680" sldId="2147483702"/>
            <ac:spMk id="2" creationId="{4157010D-0C09-8FBA-F719-A4ED7C3FC593}"/>
          </ac:spMkLst>
        </pc:spChg>
        <pc:spChg chg="del">
          <ac:chgData name="Geoffroy Dubreuil" userId="36186b9b-dc71-47e0-bff2-bd95e619117d" providerId="ADAL" clId="{25C47174-1839-428C-8BB0-7598569A1562}" dt="2025-08-27T12:19:17.772" v="68" actId="478"/>
          <ac:spMkLst>
            <pc:docMk/>
            <pc:sldMasterMk cId="3909249680" sldId="2147483702"/>
            <ac:spMk id="3" creationId="{1BC054D6-CB61-3142-2199-DDEA2FD48392}"/>
          </ac:spMkLst>
        </pc:spChg>
        <pc:picChg chg="mod">
          <ac:chgData name="Geoffroy Dubreuil" userId="36186b9b-dc71-47e0-bff2-bd95e619117d" providerId="ADAL" clId="{25C47174-1839-428C-8BB0-7598569A1562}" dt="2025-08-27T12:19:32.713" v="72" actId="1076"/>
          <ac:picMkLst>
            <pc:docMk/>
            <pc:sldMasterMk cId="3909249680" sldId="2147483702"/>
            <ac:picMk id="12" creationId="{23923F26-3633-3658-FBAA-58DB9A0584B5}"/>
          </ac:picMkLst>
        </pc:picChg>
        <pc:picChg chg="mod">
          <ac:chgData name="Geoffroy Dubreuil" userId="36186b9b-dc71-47e0-bff2-bd95e619117d" providerId="ADAL" clId="{25C47174-1839-428C-8BB0-7598569A1562}" dt="2025-08-27T12:19:59.489" v="77" actId="1076"/>
          <ac:picMkLst>
            <pc:docMk/>
            <pc:sldMasterMk cId="3909249680" sldId="2147483702"/>
            <ac:picMk id="16" creationId="{96B847A3-B398-8DC2-1527-4B5BDACFF3C2}"/>
          </ac:picMkLst>
        </pc:picChg>
        <pc:sldLayoutChg chg="addSp delSp modSp mod">
          <pc:chgData name="Geoffroy Dubreuil" userId="36186b9b-dc71-47e0-bff2-bd95e619117d" providerId="ADAL" clId="{25C47174-1839-428C-8BB0-7598569A1562}" dt="2025-08-27T12:25:03.643" v="170" actId="478"/>
          <pc:sldLayoutMkLst>
            <pc:docMk/>
            <pc:sldMasterMk cId="3909249680" sldId="2147483702"/>
            <pc:sldLayoutMk cId="3298663502" sldId="2147483648"/>
          </pc:sldLayoutMkLst>
          <pc:spChg chg="del mod">
            <ac:chgData name="Geoffroy Dubreuil" userId="36186b9b-dc71-47e0-bff2-bd95e619117d" providerId="ADAL" clId="{25C47174-1839-428C-8BB0-7598569A1562}" dt="2025-08-27T12:23:24.771" v="129" actId="21"/>
            <ac:spMkLst>
              <pc:docMk/>
              <pc:sldMasterMk cId="3909249680" sldId="2147483702"/>
              <pc:sldLayoutMk cId="3298663502" sldId="2147483648"/>
              <ac:spMk id="2" creationId="{D887AD4D-4EDA-2FC8-19A1-AAD869B1AB7D}"/>
            </ac:spMkLst>
          </pc:spChg>
          <pc:spChg chg="add del mod">
            <ac:chgData name="Geoffroy Dubreuil" userId="36186b9b-dc71-47e0-bff2-bd95e619117d" providerId="ADAL" clId="{25C47174-1839-428C-8BB0-7598569A1562}" dt="2025-08-27T12:23:24.771" v="129" actId="21"/>
            <ac:spMkLst>
              <pc:docMk/>
              <pc:sldMasterMk cId="3909249680" sldId="2147483702"/>
              <pc:sldLayoutMk cId="3298663502" sldId="2147483648"/>
              <ac:spMk id="4" creationId="{B97022FF-8B41-5E69-E967-5BF591DD9702}"/>
            </ac:spMkLst>
          </pc:spChg>
          <pc:spChg chg="add del mod">
            <ac:chgData name="Geoffroy Dubreuil" userId="36186b9b-dc71-47e0-bff2-bd95e619117d" providerId="ADAL" clId="{25C47174-1839-428C-8BB0-7598569A1562}" dt="2025-08-27T12:25:03.643" v="170" actId="478"/>
            <ac:spMkLst>
              <pc:docMk/>
              <pc:sldMasterMk cId="3909249680" sldId="2147483702"/>
              <pc:sldLayoutMk cId="3298663502" sldId="2147483648"/>
              <ac:spMk id="5" creationId="{D887AD4D-4EDA-2FC8-19A1-AAD869B1AB7D}"/>
            </ac:spMkLst>
          </pc:spChg>
          <pc:spChg chg="add del mod">
            <ac:chgData name="Geoffroy Dubreuil" userId="36186b9b-dc71-47e0-bff2-bd95e619117d" providerId="ADAL" clId="{25C47174-1839-428C-8BB0-7598569A1562}" dt="2025-08-27T12:24:32.046" v="149" actId="478"/>
            <ac:spMkLst>
              <pc:docMk/>
              <pc:sldMasterMk cId="3909249680" sldId="2147483702"/>
              <pc:sldLayoutMk cId="3298663502" sldId="2147483648"/>
              <ac:spMk id="6" creationId="{B97022FF-8B41-5E69-E967-5BF591DD970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DC4E67-8CB2-26CB-9842-22F9A691D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31EB5F-53B0-CDA3-72A4-3FA9BE40D0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40670-43D7-400A-ABC5-B69E064DBB3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B1E06-E4F0-A1A2-1EFB-AD58FA1AF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061963-6110-4C16-C593-C8C56E4881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74045-2E90-4839-9E75-1C1FCF04B58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03A4-75C9-4E3D-9183-2102CA9AEC33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39206-A81D-4F76-8486-302187992F7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0: this slide will not automatically turned over. Show this BEFORE the acutal presentation starts.</a:t>
            </a:r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3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5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9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9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7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7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98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9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3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8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1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1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1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6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4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4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5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9206-A81D-4F76-8486-302187992F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F04B-2070-B32A-26F9-689ACEB1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15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1C8F-389D-6D1D-529E-8F7B5D25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AB8FD-3AC0-420A-CD1A-4BB2C4DEB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0881B-0B39-A9CB-08B8-7FA6C0D98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7CCB1-27F7-D503-AC18-183950FAE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2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4D49-1A5A-DFCF-8CA7-93B2889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47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FA22-F0C4-1510-0E4C-953C802C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368D-1D41-F3F9-3D07-85EFF2CF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3765E-1500-5380-7D29-9BED9AFAF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13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9606-9316-A7A0-65BC-635A494F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37042-5D0D-C650-5659-376D12BF8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090A-47F3-1576-D5A3-105EE3376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B042-3840-06BB-E1DF-E9094D81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C1C5E-7112-083E-8A66-4B30A4DD3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6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lue">
    <p:bg>
      <p:bgPr>
        <a:solidFill>
          <a:srgbClr val="346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6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6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0C1-723F-8331-7203-2AD1CA30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0EBD9-8D5A-98D4-BC92-CE5E1C756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D202-8931-7832-6C93-86B82B68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BC0C-D418-7F75-653D-7BD01A94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3987-4D9C-734A-F0DD-FA7C5E5B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C8F2A-06F7-926F-11A3-0E18B5E0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D26B-2105-B752-1559-A5E7E358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2030-5E24-3C76-AF6E-BEABDB29D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F88D-DEBE-FA6D-7C2B-49DE203B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01AB94-EEA2-3211-2551-34A16625A1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pic>
        <p:nvPicPr>
          <p:cNvPr id="12" name="Image 11" descr="Une image contenant text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23923F26-3633-3658-FBAA-58DB9A058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37" y="421174"/>
            <a:ext cx="2362726" cy="230567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96B847A3-B398-8DC2-1527-4B5BDACFF3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224849" y="5137763"/>
            <a:ext cx="22641698" cy="17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3B2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3200" kern="1200">
          <a:solidFill>
            <a:srgbClr val="3462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01AB94-EEA2-3211-2551-34A16625A1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7010D-0C09-8FBA-F719-A4ED7C3F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54D6-CB61-3142-2199-DDEA2FD4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Image 11" descr="Une image contenant text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23923F26-3633-3658-FBAA-58DB9A0584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31" y="196674"/>
            <a:ext cx="1169452" cy="114121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96B847A3-B398-8DC2-1527-4B5BDACFF3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7115" y="6019800"/>
            <a:ext cx="9937770" cy="7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3B2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3200" kern="1200">
          <a:solidFill>
            <a:srgbClr val="3462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e_Boo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FE53CDD-4D12-4062-EEA0-074376BEA7E1}"/>
              </a:ext>
            </a:extLst>
          </p:cNvPr>
          <p:cNvSpPr txBox="1"/>
          <p:nvPr/>
        </p:nvSpPr>
        <p:spPr>
          <a:xfrm>
            <a:off x="933450" y="2967335"/>
            <a:ext cx="1032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3A2A47"/>
                </a:solidFill>
              </a:rPr>
              <a:t>Session Title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E8CB04-5707-AB8C-96B1-FE18C2A6D103}"/>
              </a:ext>
            </a:extLst>
          </p:cNvPr>
          <p:cNvSpPr txBox="1"/>
          <p:nvPr/>
        </p:nvSpPr>
        <p:spPr>
          <a:xfrm>
            <a:off x="933450" y="3996035"/>
            <a:ext cx="1032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>
                <a:solidFill>
                  <a:srgbClr val="3A2A47"/>
                </a:solidFill>
              </a:rPr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398483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5D0F87-B486-6035-97F5-52F2EAD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README first</a:t>
            </a:r>
            <a:endParaRPr lang="en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486759-F953-AE75-B7E5-32A07022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02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/>
              <a:t>This is slide No 1.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/>
              <a:t>The box below indicates the progress, it draws another line every 4 sec while pre-senting. Its just an animation. </a:t>
            </a:r>
            <a:r>
              <a:rPr lang="en-GB" sz="2000" b="1"/>
              <a:t>You can delete it</a:t>
            </a:r>
            <a:r>
              <a:rPr lang="en-GB" sz="2000"/>
              <a:t>, if it annoys you. </a:t>
            </a:r>
          </a:p>
          <a:p>
            <a:pPr marL="0" indent="0">
              <a:buNone/>
            </a:pPr>
            <a:endParaRPr lang="en-DE" sz="200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FD6628-AEFA-1303-0044-462871DB6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7732" y="1825625"/>
            <a:ext cx="747545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/>
              <a:t>This slide will automatically call up the following slide after 20 seconds (and so on). </a:t>
            </a:r>
            <a:r>
              <a:rPr lang="en-GB" sz="2000"/>
              <a:t>A PechaKucha consists of 20 slides, each 20 seconds: </a:t>
            </a:r>
            <a:br>
              <a:rPr lang="en-GB" sz="2000"/>
            </a:br>
            <a:r>
              <a:rPr lang="en-GB" sz="2000" b="1"/>
              <a:t>6 min 40 sec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/>
              <a:t>Slide 0 contains also your title, your name and the sponsors logo.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/>
              <a:t>If you want to tell a little bit about yourself, feel free to use one the 20 slides – but keep an eye on the time. Sl</a:t>
            </a:r>
            <a:r>
              <a:rPr lang="en-US" sz="2000"/>
              <a:t>ide 0 does not automatically call up the next slide. It's just an indicator for the audience. The time counts down when you open slide 1. </a:t>
            </a:r>
            <a:endParaRPr lang="en-GB" sz="20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DE" sz="20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DE" sz="2000"/>
          </a:p>
          <a:p>
            <a:pPr marL="0" indent="0">
              <a:buNone/>
            </a:pPr>
            <a:endParaRPr lang="en-DE" sz="2000"/>
          </a:p>
        </p:txBody>
      </p:sp>
      <p:cxnSp>
        <p:nvCxnSpPr>
          <p:cNvPr id="12" name="Connector: Elbow 10">
            <a:extLst>
              <a:ext uri="{FF2B5EF4-FFF2-40B4-BE49-F238E27FC236}">
                <a16:creationId xmlns:a16="http://schemas.microsoft.com/office/drawing/2014/main" id="{526EB040-FEB0-4B6F-551D-78B4434E2E35}"/>
              </a:ext>
            </a:extLst>
          </p:cNvPr>
          <p:cNvCxnSpPr>
            <a:cxnSpLocks/>
          </p:cNvCxnSpPr>
          <p:nvPr/>
        </p:nvCxnSpPr>
        <p:spPr>
          <a:xfrm rot="5400000">
            <a:off x="-1245234" y="4244850"/>
            <a:ext cx="3619498" cy="311399"/>
          </a:xfrm>
          <a:prstGeom prst="bentConnector3">
            <a:avLst>
              <a:gd name="adj1" fmla="val 52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A22762-ED71-0E10-48DE-CC22224E02D6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27D71-D6E3-95FE-97C5-9FE1009782A6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51E642-33B9-9D0A-E02C-E6543E675F07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DDFC0F-D205-A251-A66F-1F38DA4FCE3A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19103-B649-D3A3-E46F-9F582C130168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final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Automatic turnover can be disabled on the last slide.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9A9BB-BFD1-E35F-17B5-4781BF3E329E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24687B-05D6-BC4A-2BE3-85D3F1D86069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635DCE-78DB-A79B-7FDC-4FC25A5F9CD7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47227-4295-537D-8F4B-9188F317B12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A16A3F6-0EA4-AD2B-A547-2FB5B80292AB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C60D50DB-4B58-2E8D-4013-486290C4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280" cy="1325563"/>
          </a:xfrm>
        </p:spPr>
        <p:txBody>
          <a:bodyPr/>
          <a:lstStyle/>
          <a:p>
            <a:r>
              <a:rPr lang="en-US"/>
              <a:t>Automatic transition</a:t>
            </a:r>
            <a:endParaRPr lang="en-DE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324E1350-1E31-18C0-91CA-A29C42438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430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/>
              <a:t>You are requested to let the slides automatically move to the next item after 20 seconds. You can enable this in the </a:t>
            </a:r>
            <a:r>
              <a:rPr lang="en-US" sz="2400" u="sng">
                <a:uFill>
                  <a:solidFill>
                    <a:srgbClr val="FF0000"/>
                  </a:solidFill>
                </a:uFill>
              </a:rPr>
              <a:t>Transitions</a:t>
            </a:r>
            <a:r>
              <a:rPr lang="en-US" sz="2400"/>
              <a:t> menu, as seen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/>
              <a:t>in the screenshot below:</a:t>
            </a:r>
            <a:endParaRPr lang="en-DE" sz="24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C26B0BE-EEEC-1E3B-C6CE-F0AFBC0C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7" y="4288353"/>
            <a:ext cx="10831437" cy="132416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E0C046-5BA0-5ECC-38DC-E781BC880A58}"/>
              </a:ext>
            </a:extLst>
          </p:cNvPr>
          <p:cNvCxnSpPr>
            <a:cxnSpLocks/>
          </p:cNvCxnSpPr>
          <p:nvPr/>
        </p:nvCxnSpPr>
        <p:spPr>
          <a:xfrm flipV="1">
            <a:off x="9332536" y="5446143"/>
            <a:ext cx="565609" cy="723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1F5B60-DF8D-F5C6-0E2E-B24E51C3BA62}"/>
              </a:ext>
            </a:extLst>
          </p:cNvPr>
          <p:cNvSpPr/>
          <p:nvPr/>
        </p:nvSpPr>
        <p:spPr>
          <a:xfrm>
            <a:off x="9521072" y="5071228"/>
            <a:ext cx="1348032" cy="36585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26B67A-2E2D-80A5-0BF5-E8FD8E78638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A08018-404E-69C8-E6B3-BD09B610DB17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4AE8EE-E0BC-EE4E-8760-D4C05F2888F0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0E9925-5FA8-FBB7-C118-1A73E078CEEA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AAAF6DA-023E-9EA8-A4C0-3861D7CC62B4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F8504-5E64-81CC-A46D-F76242C8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Update the social media handle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0485E-47C1-6161-8B16-E1696FB2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Open the slide master and replace the social media handle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8325-FDF3-34EC-672B-1ACC6695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4968"/>
            <a:ext cx="9867808" cy="1590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D1015-DF85-9779-1F95-B294BC9E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96351"/>
            <a:ext cx="9820034" cy="14421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D0B029-F099-8180-FAC1-A2C81D2F4AF7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4EFE65-F154-4875-3AF5-DFDEB259DEFD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88D5C8-6697-A958-21D6-05DE28E57D7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60455C-135A-AD44-1CA1-9A4DD90DDC4A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3B1F4-B9D0-DCFA-DCD2-205CD608A3FE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final tip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Keep your presentation entertaining, </a:t>
            </a:r>
          </a:p>
          <a:p>
            <a:pPr marL="0" indent="0">
              <a:buNone/>
            </a:pPr>
            <a:r>
              <a:rPr lang="en-US" sz="2400"/>
              <a:t>sometimes just a picture might perfectly</a:t>
            </a:r>
          </a:p>
          <a:p>
            <a:pPr marL="0" indent="0">
              <a:buNone/>
            </a:pPr>
            <a:r>
              <a:rPr lang="en-US" sz="2400"/>
              <a:t>support your explanations.</a:t>
            </a:r>
            <a:endParaRPr lang="en-DE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E97E27-EAE0-02DC-EC7B-7885B302FD3A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B8E529-B55F-6354-3F0C-124168D08F4D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764E4E-CBB9-06A7-7F9D-89F997F77D26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65FD7-2C0D-036C-36C2-1186FA33FCA4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975961-367C-4939-47F9-4E3A4C5A0637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defined">
            <a:hlinkClick r:id="rId3"/>
            <a:extLst>
              <a:ext uri="{FF2B5EF4-FFF2-40B4-BE49-F238E27FC236}">
                <a16:creationId xmlns:a16="http://schemas.microsoft.com/office/drawing/2014/main" id="{854B955D-BF38-71B0-A050-82A7B444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272B44-4998-5785-910A-1DDAC948D50D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C196B-F7DB-4FCE-BB0B-334976486FAC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5447C-E4CA-ED17-88DB-5B45087C6A43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733167-B884-2D99-977A-391744B86C1E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694B5-281A-9A2A-7404-C4414FFAE962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92D05C-2503-3A6A-3DE3-B55D7F229DBF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6C0790-57BF-00E5-1B4E-0DE6854F9D27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618B6-E7DD-4DF4-A91E-F5A3C9834FF9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68478B-CB6A-4790-6C53-B1D2FE93626F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991D4-DBB9-7935-39EB-F801733FD4BA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553C-5099-1E36-E814-A1C365E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slide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3877B-07EB-CCB8-88F2-471689CA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foo bar</a:t>
            </a:r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823899-BCB4-E732-29FD-EB66BD704F51}"/>
              </a:ext>
            </a:extLst>
          </p:cNvPr>
          <p:cNvCxnSpPr>
            <a:cxnSpLocks/>
          </p:cNvCxnSpPr>
          <p:nvPr/>
        </p:nvCxnSpPr>
        <p:spPr>
          <a:xfrm>
            <a:off x="106860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C1C42-4029-CCD3-49B4-49B5954A1B8F}"/>
              </a:ext>
            </a:extLst>
          </p:cNvPr>
          <p:cNvCxnSpPr>
            <a:cxnSpLocks/>
          </p:cNvCxnSpPr>
          <p:nvPr/>
        </p:nvCxnSpPr>
        <p:spPr>
          <a:xfrm flipH="1">
            <a:off x="107938" y="6386515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AC7-ADA5-06F0-D269-799ED110811B}"/>
              </a:ext>
            </a:extLst>
          </p:cNvPr>
          <p:cNvCxnSpPr>
            <a:cxnSpLocks/>
          </p:cNvCxnSpPr>
          <p:nvPr/>
        </p:nvCxnSpPr>
        <p:spPr>
          <a:xfrm flipH="1">
            <a:off x="107938" y="6677027"/>
            <a:ext cx="62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E3449-A8FD-544B-4F2B-8E18FA533A92}"/>
              </a:ext>
            </a:extLst>
          </p:cNvPr>
          <p:cNvCxnSpPr>
            <a:cxnSpLocks/>
          </p:cNvCxnSpPr>
          <p:nvPr/>
        </p:nvCxnSpPr>
        <p:spPr>
          <a:xfrm>
            <a:off x="730748" y="6386515"/>
            <a:ext cx="0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C7723-B89C-21EE-0622-A1CF61FFBA7D}"/>
              </a:ext>
            </a:extLst>
          </p:cNvPr>
          <p:cNvSpPr/>
          <p:nvPr/>
        </p:nvSpPr>
        <p:spPr>
          <a:xfrm>
            <a:off x="106860" y="6353179"/>
            <a:ext cx="623888" cy="357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374128B7-3C42-446A-A314-DA3A8CC72AAE}" type="slidenum">
              <a:rPr lang="en-GB" sz="1200" smtClean="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fld>
            <a:r>
              <a:rPr lang="en-GB" sz="1200">
                <a:solidFill>
                  <a:srgbClr val="34629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/ 20</a:t>
            </a:r>
            <a:endParaRPr lang="en-DE" sz="1200">
              <a:solidFill>
                <a:srgbClr val="34629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">
  <a:themeElements>
    <a:clrScheme name="PSConfE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619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PSConfEU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PSConfE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619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PSConfEU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0B4CA76F661498C662C4D69800553" ma:contentTypeVersion="14" ma:contentTypeDescription="Create a new document." ma:contentTypeScope="" ma:versionID="87fcdb02e009457aca82767c3a561556">
  <xsd:schema xmlns:xsd="http://www.w3.org/2001/XMLSchema" xmlns:xs="http://www.w3.org/2001/XMLSchema" xmlns:p="http://schemas.microsoft.com/office/2006/metadata/properties" xmlns:ns2="58c243a5-121d-4837-b81c-114e1b569ece" xmlns:ns3="77f18391-c91f-4725-9130-63caf76c1806" targetNamespace="http://schemas.microsoft.com/office/2006/metadata/properties" ma:root="true" ma:fieldsID="513c13126c79425dd947d92a6e73cec7" ns2:_="" ns3:_="">
    <xsd:import namespace="58c243a5-121d-4837-b81c-114e1b569ece"/>
    <xsd:import namespace="77f18391-c91f-4725-9130-63caf76c1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243a5-121d-4837-b81c-114e1b569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613703-4b30-4a23-b3bf-9e58a81c4a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8391-c91f-4725-9130-63caf76c180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08bfb8-9000-4349-8794-c2de05f0bbcb}" ma:internalName="TaxCatchAll" ma:showField="CatchAllData" ma:web="77f18391-c91f-4725-9130-63caf76c1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8391-c91f-4725-9130-63caf76c1806" xsi:nil="true"/>
    <lcf76f155ced4ddcb4097134ff3c332f xmlns="58c243a5-121d-4837-b81c-114e1b569e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A8FB44-D61E-4FC1-8C6C-7E5ED1D22316}"/>
</file>

<file path=customXml/itemProps2.xml><?xml version="1.0" encoding="utf-8"?>
<ds:datastoreItem xmlns:ds="http://schemas.openxmlformats.org/officeDocument/2006/customXml" ds:itemID="{9EED788A-A85F-484E-AFAD-D4C62CB9A508}">
  <ds:schemaRefs>
    <ds:schemaRef ds:uri="http://schemas.microsoft.com/office/2006/metadata/properties"/>
    <ds:schemaRef ds:uri="http://schemas.microsoft.com/office/infopath/2007/PartnerControls"/>
    <ds:schemaRef ds:uri="77f18391-c91f-4725-9130-63caf76c1806"/>
    <ds:schemaRef ds:uri="58c243a5-121d-4837-b81c-114e1b569ece"/>
  </ds:schemaRefs>
</ds:datastoreItem>
</file>

<file path=customXml/itemProps3.xml><?xml version="1.0" encoding="utf-8"?>
<ds:datastoreItem xmlns:ds="http://schemas.openxmlformats.org/officeDocument/2006/customXml" ds:itemID="{961D3D3A-152A-4A1F-8120-74C2AADD49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Grand écran</PresentationFormat>
  <Paragraphs>88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 Light</vt:lpstr>
      <vt:lpstr>Wingdings</vt:lpstr>
      <vt:lpstr>Blank</vt:lpstr>
      <vt:lpstr>Title</vt:lpstr>
      <vt:lpstr>Content</vt:lpstr>
      <vt:lpstr>Présentation PowerPoint</vt:lpstr>
      <vt:lpstr>README first</vt:lpstr>
      <vt:lpstr>Automatic transition</vt:lpstr>
      <vt:lpstr>Update the social media handle</vt:lpstr>
      <vt:lpstr>A final tip</vt:lpstr>
      <vt:lpstr>Présentation PowerPoint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Yet another slide</vt:lpstr>
      <vt:lpstr>The final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Geoffroy Dubreuil</cp:lastModifiedBy>
  <cp:revision>1</cp:revision>
  <dcterms:created xsi:type="dcterms:W3CDTF">2025-03-13T09:56:13Z</dcterms:created>
  <dcterms:modified xsi:type="dcterms:W3CDTF">2025-08-27T12:26:12Z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0x0101006910B4CA76F661498C662C4D69800553</vt:lpwstr>
  </property>
  <property fmtid="{D5CDD505-2E9C-101B-9397-08002B2CF9AE}" pid="3" name="MediaServiceImageTags">
    <vt:lpwstr/>
  </property>
</Properties>
</file>